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558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849B8-0853-4335-A0E2-A676C7B31667}" type="datetimeFigureOut">
              <a:rPr lang="en-US" smtClean="0"/>
              <a:t>5/8/2012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75BF3-A4DE-40C5-A80A-D2868E1205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1857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849B8-0853-4335-A0E2-A676C7B31667}" type="datetimeFigureOut">
              <a:rPr lang="en-US" smtClean="0"/>
              <a:t>5/8/2012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75BF3-A4DE-40C5-A80A-D2868E1205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388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849B8-0853-4335-A0E2-A676C7B31667}" type="datetimeFigureOut">
              <a:rPr lang="en-US" smtClean="0"/>
              <a:t>5/8/2012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75BF3-A4DE-40C5-A80A-D2868E1205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050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849B8-0853-4335-A0E2-A676C7B31667}" type="datetimeFigureOut">
              <a:rPr lang="en-US" smtClean="0"/>
              <a:t>5/8/2012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75BF3-A4DE-40C5-A80A-D2868E1205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2850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849B8-0853-4335-A0E2-A676C7B31667}" type="datetimeFigureOut">
              <a:rPr lang="en-US" smtClean="0"/>
              <a:t>5/8/2012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75BF3-A4DE-40C5-A80A-D2868E1205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3973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849B8-0853-4335-A0E2-A676C7B31667}" type="datetimeFigureOut">
              <a:rPr lang="en-US" smtClean="0"/>
              <a:t>5/8/2012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75BF3-A4DE-40C5-A80A-D2868E1205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2626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849B8-0853-4335-A0E2-A676C7B31667}" type="datetimeFigureOut">
              <a:rPr lang="en-US" smtClean="0"/>
              <a:t>5/8/2012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75BF3-A4DE-40C5-A80A-D2868E1205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797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849B8-0853-4335-A0E2-A676C7B31667}" type="datetimeFigureOut">
              <a:rPr lang="en-US" smtClean="0"/>
              <a:t>5/8/2012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75BF3-A4DE-40C5-A80A-D2868E1205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8205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849B8-0853-4335-A0E2-A676C7B31667}" type="datetimeFigureOut">
              <a:rPr lang="en-US" smtClean="0"/>
              <a:t>5/8/2012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75BF3-A4DE-40C5-A80A-D2868E1205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0630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849B8-0853-4335-A0E2-A676C7B31667}" type="datetimeFigureOut">
              <a:rPr lang="en-US" smtClean="0"/>
              <a:t>5/8/2012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75BF3-A4DE-40C5-A80A-D2868E1205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51340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849B8-0853-4335-A0E2-A676C7B31667}" type="datetimeFigureOut">
              <a:rPr lang="en-US" smtClean="0"/>
              <a:t>5/8/2012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75BF3-A4DE-40C5-A80A-D2868E1205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439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E849B8-0853-4335-A0E2-A676C7B31667}" type="datetimeFigureOut">
              <a:rPr lang="en-US" smtClean="0"/>
              <a:t>5/8/2012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A75BF3-A4DE-40C5-A80A-D2868E1205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98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google.fr/imgres?q=vetements+de+ski&amp;um=1&amp;hl=fr&amp;sa=X&amp;biw=1293&amp;bih=707&amp;tbs=itp:clipart&amp;tbm=isch&amp;tbnid=lFiGVcoh1AoNJM:&amp;imgrefurl=http://www.brandalley.fr/AnnuaireDesMarques/anapurna&amp;docid=jBvbl_HsxbRi1M&amp;imgurl=http://media.brandalley.com/brands/Visuel_Anapurna_AM.jpg&amp;w=259&amp;h=467&amp;ei=sEOpT4S9KOjJ0QGn5vmABQ&amp;zoom=1&amp;iact=hc&amp;vpx=698&amp;vpy=102&amp;dur=625&amp;hovh=302&amp;hovw=167&amp;tx=113&amp;ty=137&amp;sig=103135239174311203552&amp;page=3&amp;tbnh=169&amp;tbnw=88&amp;start=46&amp;ndsp=26&amp;ved=1t:429,r:22,s:46,i:221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6200" y="152400"/>
            <a:ext cx="5486400" cy="397031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231775" indent="-231775">
              <a:buFont typeface="+mj-lt"/>
              <a:buAutoNum type="arabicPeriod"/>
            </a:pPr>
            <a:r>
              <a:rPr lang="fr-FR" sz="3600" dirty="0" smtClean="0">
                <a:latin typeface="Maiandra GD" pitchFamily="34" charset="0"/>
              </a:rPr>
              <a:t>On a bu</a:t>
            </a:r>
          </a:p>
          <a:p>
            <a:pPr marL="231775" indent="-231775">
              <a:buFont typeface="+mj-lt"/>
              <a:buAutoNum type="arabicPeriod"/>
            </a:pPr>
            <a:r>
              <a:rPr lang="fr-FR" sz="3600" dirty="0" smtClean="0">
                <a:latin typeface="Maiandra GD" pitchFamily="34" charset="0"/>
              </a:rPr>
              <a:t>Je n’ai pas pris</a:t>
            </a:r>
          </a:p>
          <a:p>
            <a:pPr marL="231775" indent="-231775">
              <a:buFont typeface="+mj-lt"/>
              <a:buAutoNum type="arabicPeriod"/>
            </a:pPr>
            <a:r>
              <a:rPr lang="fr-FR" sz="3600" dirty="0" smtClean="0">
                <a:latin typeface="Maiandra GD" pitchFamily="34" charset="0"/>
              </a:rPr>
              <a:t>Vous n’avez jamais fait</a:t>
            </a:r>
          </a:p>
          <a:p>
            <a:pPr marL="231775" indent="-231775">
              <a:buFont typeface="+mj-lt"/>
              <a:buAutoNum type="arabicPeriod"/>
            </a:pPr>
            <a:r>
              <a:rPr lang="fr-FR" sz="3600" dirty="0" smtClean="0">
                <a:latin typeface="Maiandra GD" pitchFamily="34" charset="0"/>
              </a:rPr>
              <a:t>Il n’a jamais regardé</a:t>
            </a:r>
          </a:p>
          <a:p>
            <a:pPr marL="231775" indent="-231775">
              <a:buFont typeface="+mj-lt"/>
              <a:buAutoNum type="arabicPeriod"/>
            </a:pPr>
            <a:r>
              <a:rPr lang="fr-FR" sz="3600" dirty="0" smtClean="0">
                <a:latin typeface="Maiandra GD" pitchFamily="34" charset="0"/>
              </a:rPr>
              <a:t>Nous avons dû</a:t>
            </a:r>
          </a:p>
          <a:p>
            <a:pPr marL="231775" indent="-231775">
              <a:buFont typeface="+mj-lt"/>
              <a:buAutoNum type="arabicPeriod"/>
            </a:pPr>
            <a:r>
              <a:rPr lang="fr-FR" sz="3600" dirty="0" smtClean="0">
                <a:latin typeface="Maiandra GD" pitchFamily="34" charset="0"/>
              </a:rPr>
              <a:t>Il n’a pas lu</a:t>
            </a:r>
          </a:p>
          <a:p>
            <a:pPr marL="231775" indent="-231775">
              <a:buFont typeface="+mj-lt"/>
              <a:buAutoNum type="arabicPeriod"/>
            </a:pPr>
            <a:r>
              <a:rPr lang="fr-FR" sz="3600" dirty="0" smtClean="0">
                <a:latin typeface="Maiandra GD" pitchFamily="34" charset="0"/>
              </a:rPr>
              <a:t>Elles n’ont pas compris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257800" y="2514600"/>
            <a:ext cx="3810000" cy="42011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231775" indent="-231775" algn="r">
              <a:buFont typeface="+mj-lt"/>
              <a:buAutoNum type="alphaUcPeriod"/>
            </a:pPr>
            <a:r>
              <a:rPr lang="fr-FR" sz="4000" dirty="0" smtClean="0">
                <a:latin typeface="Maiandra GD" pitchFamily="34" charset="0"/>
              </a:rPr>
              <a:t>le livre</a:t>
            </a:r>
          </a:p>
          <a:p>
            <a:pPr marL="231775" indent="-231775" algn="r">
              <a:buFont typeface="+mj-lt"/>
              <a:buAutoNum type="alphaUcPeriod"/>
            </a:pPr>
            <a:r>
              <a:rPr lang="fr-FR" sz="4000" dirty="0" smtClean="0">
                <a:latin typeface="Maiandra GD" pitchFamily="34" charset="0"/>
              </a:rPr>
              <a:t>le film</a:t>
            </a:r>
          </a:p>
          <a:p>
            <a:pPr marL="231775" indent="-231775" algn="r">
              <a:buFont typeface="+mj-lt"/>
              <a:buAutoNum type="alphaUcPeriod"/>
            </a:pPr>
            <a:r>
              <a:rPr lang="fr-FR" sz="4000" dirty="0" smtClean="0">
                <a:latin typeface="Maiandra GD" pitchFamily="34" charset="0"/>
              </a:rPr>
              <a:t>du café</a:t>
            </a:r>
          </a:p>
          <a:p>
            <a:pPr marL="231775" indent="-231775" algn="r">
              <a:buFont typeface="+mj-lt"/>
              <a:buAutoNum type="alphaUcPeriod"/>
            </a:pPr>
            <a:r>
              <a:rPr lang="fr-FR" sz="4000" dirty="0" smtClean="0">
                <a:latin typeface="Maiandra GD" pitchFamily="34" charset="0"/>
              </a:rPr>
              <a:t>du surf</a:t>
            </a:r>
          </a:p>
          <a:p>
            <a:pPr marL="231775" indent="-231775" algn="r">
              <a:buFont typeface="+mj-lt"/>
              <a:buAutoNum type="alphaUcPeriod"/>
            </a:pPr>
            <a:r>
              <a:rPr lang="fr-FR" sz="4000" dirty="0" smtClean="0">
                <a:latin typeface="Maiandra GD" pitchFamily="34" charset="0"/>
              </a:rPr>
              <a:t>la question</a:t>
            </a:r>
          </a:p>
          <a:p>
            <a:pPr marL="231775" indent="-231775" algn="r">
              <a:buFont typeface="+mj-lt"/>
              <a:buAutoNum type="alphaUcPeriod"/>
            </a:pPr>
            <a:r>
              <a:rPr lang="fr-FR" sz="2700" dirty="0" smtClean="0">
                <a:latin typeface="Maiandra GD" pitchFamily="34" charset="0"/>
              </a:rPr>
              <a:t>étudier pour l’examen</a:t>
            </a:r>
          </a:p>
          <a:p>
            <a:pPr marL="231775" indent="-231775" algn="r">
              <a:buFont typeface="+mj-lt"/>
              <a:buAutoNum type="alphaUcPeriod"/>
            </a:pPr>
            <a:r>
              <a:rPr lang="fr-FR" sz="4000" dirty="0" smtClean="0">
                <a:latin typeface="Maiandra GD" pitchFamily="34" charset="0"/>
              </a:rPr>
              <a:t>le télésiège</a:t>
            </a:r>
          </a:p>
        </p:txBody>
      </p:sp>
    </p:spTree>
    <p:extLst>
      <p:ext uri="{BB962C8B-B14F-4D97-AF65-F5344CB8AC3E}">
        <p14:creationId xmlns:p14="http://schemas.microsoft.com/office/powerpoint/2010/main" val="35628027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ttp://t2.gstatic.com/images?q=tbn:ANd9GcSHCDZjOYkR2JguNLEEsCa3sNPNSHeps6T5QcdscRGAP466-vW0Ag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022"/>
            <a:ext cx="3733800" cy="673495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4038600" y="1219200"/>
            <a:ext cx="45720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 err="1" smtClean="0">
                <a:latin typeface="Maiandra GD" pitchFamily="34" charset="0"/>
              </a:rPr>
              <a:t>mettre</a:t>
            </a:r>
            <a:r>
              <a:rPr lang="en-US" sz="8800" dirty="0" smtClean="0">
                <a:latin typeface="Maiandra GD" pitchFamily="34" charset="0"/>
              </a:rPr>
              <a:t>, porter</a:t>
            </a:r>
            <a:endParaRPr lang="en-US" sz="8800" dirty="0">
              <a:latin typeface="Maiandra G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06758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t2.gstatic.com/images?q=tbn:ANd9GcRFJSvFWXnc4utHbLMJQaQVPtEiceGYwejADMuMStSq0zoJnfAKo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066800"/>
            <a:ext cx="6526963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81645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762000"/>
            <a:ext cx="5334000" cy="533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02340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685800"/>
            <a:ext cx="76200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1767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92982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44</Words>
  <Application>Microsoft Office PowerPoint</Application>
  <PresentationFormat>On-screen Show (4:3)</PresentationFormat>
  <Paragraphs>15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4</cp:revision>
  <dcterms:created xsi:type="dcterms:W3CDTF">2012-05-08T16:07:55Z</dcterms:created>
  <dcterms:modified xsi:type="dcterms:W3CDTF">2012-05-08T16:31:04Z</dcterms:modified>
</cp:coreProperties>
</file>